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97" r:id="rId3"/>
    <p:sldId id="298" r:id="rId4"/>
    <p:sldId id="299" r:id="rId5"/>
    <p:sldId id="300" r:id="rId6"/>
    <p:sldId id="301" r:id="rId7"/>
    <p:sldId id="302" r:id="rId8"/>
    <p:sldId id="268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2" r:id="rId31"/>
    <p:sldId id="293" r:id="rId32"/>
    <p:sldId id="294" r:id="rId33"/>
    <p:sldId id="295" r:id="rId34"/>
    <p:sldId id="296" r:id="rId35"/>
    <p:sldId id="26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5356" autoAdjust="0"/>
  </p:normalViewPr>
  <p:slideViewPr>
    <p:cSldViewPr snapToGrid="0" showGuides="1">
      <p:cViewPr varScale="1">
        <p:scale>
          <a:sx n="64" d="100"/>
          <a:sy n="64" d="100"/>
        </p:scale>
        <p:origin x="30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2" d="100"/>
          <a:sy n="92" d="100"/>
        </p:scale>
        <p:origin x="373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11/5/2014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11/5/2014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cs typeface="Arial" pitchFamily="34" charset="0"/>
              </a:rPr>
              <a:t>NOTE: </a:t>
            </a:r>
            <a:r>
              <a:rPr lang="en-US" sz="1200" dirty="0" smtClean="0">
                <a:cs typeface="Arial" pitchFamily="34" charset="0"/>
              </a:rPr>
              <a:t>Want a different image </a:t>
            </a:r>
            <a:r>
              <a:rPr lang="en-US" sz="1200" dirty="0">
                <a:cs typeface="Arial" pitchFamily="34" charset="0"/>
              </a:rPr>
              <a:t>on this </a:t>
            </a:r>
            <a:r>
              <a:rPr lang="en-US" sz="1200" dirty="0" smtClean="0">
                <a:cs typeface="Arial" pitchFamily="34" charset="0"/>
              </a:rPr>
              <a:t>slide? Select </a:t>
            </a:r>
            <a:r>
              <a:rPr lang="en-US" sz="1200" dirty="0">
                <a:cs typeface="Arial" pitchFamily="34" charset="0"/>
              </a:rPr>
              <a:t>the picture and delete it. </a:t>
            </a:r>
            <a:r>
              <a:rPr lang="en-US" sz="1200" dirty="0" smtClean="0">
                <a:cs typeface="Arial" pitchFamily="34" charset="0"/>
              </a:rPr>
              <a:t>Now </a:t>
            </a:r>
            <a:r>
              <a:rPr lang="en-US" sz="1200" dirty="0">
                <a:cs typeface="Arial" pitchFamily="34" charset="0"/>
              </a:rPr>
              <a:t>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38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2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72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78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18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10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0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30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59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6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>
                <a:solidFill>
                  <a:srgbClr val="514843"/>
                </a:solidFill>
              </a:rPr>
              <a:pPr/>
              <a:t>2</a:t>
            </a:fld>
            <a:endParaRPr 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647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65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62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1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153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953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50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57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009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36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04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996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9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30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07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98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96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27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08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11/5/2014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11" name="Picture 10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11/5/2014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11/5/2014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11/5/2014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11/5/2014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pic>
        <p:nvPicPr>
          <p:cNvPr id="10" name="Picture 9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11/5/2014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7" name="Picture 6" title="Ribbon tab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11/5/2014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11/5/2014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11/5/2014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11/5/2014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11/5/2014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  <a:p>
            <a:pPr lvl="5"/>
            <a:r>
              <a:rPr/>
              <a:t>Sixth level</a:t>
            </a:r>
          </a:p>
          <a:p>
            <a:pPr lvl="6"/>
            <a:r>
              <a:rPr/>
              <a:t>Seventh level</a:t>
            </a:r>
          </a:p>
          <a:p>
            <a:pPr lvl="7"/>
            <a:r>
              <a:rPr/>
              <a:t>Eighth level</a:t>
            </a:r>
          </a:p>
          <a:p>
            <a:pPr lvl="8"/>
            <a:r>
              <a:rPr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11/5/2014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10" Type="http://schemas.openxmlformats.org/officeDocument/2006/relationships/image" Target="../media/image30.gif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gif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eg"/><Relationship Id="rId4" Type="http://schemas.openxmlformats.org/officeDocument/2006/relationships/image" Target="../media/image49.png"/><Relationship Id="rId9" Type="http://schemas.openxmlformats.org/officeDocument/2006/relationships/image" Target="../media/image54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gif"/><Relationship Id="rId3" Type="http://schemas.openxmlformats.org/officeDocument/2006/relationships/image" Target="../media/image55.gif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70.jp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0.gif"/><Relationship Id="rId4" Type="http://schemas.openxmlformats.org/officeDocument/2006/relationships/image" Target="../media/image7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7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/>
          <a:lstStyle/>
          <a:p>
            <a:r>
              <a:rPr lang="en-US" dirty="0" smtClean="0"/>
              <a:t>Task catalyst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Oral Presentation 2 – Software Demo</a:t>
            </a:r>
            <a:endParaRPr lang="en-US" dirty="0"/>
          </a:p>
        </p:txBody>
      </p:sp>
      <p:pic>
        <p:nvPicPr>
          <p:cNvPr id="1030" name="Picture 6" descr="https://pbs.twimg.com/profile_images/2790702861/00b2f6d792a9b8527c9598e193b54ed9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49" y="1541134"/>
            <a:ext cx="5588000" cy="372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150130"/>
            <a:ext cx="1905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41" y="1740071"/>
            <a:ext cx="5080838" cy="46301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023" y="2150130"/>
            <a:ext cx="3773224" cy="33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4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0.39882 0.001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3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150130"/>
            <a:ext cx="1905000" cy="381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41" y="1740071"/>
            <a:ext cx="5080838" cy="46301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296" y="1583632"/>
            <a:ext cx="4942994" cy="494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6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0.41107 0.0189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47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150130"/>
            <a:ext cx="1905000" cy="381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41" y="1740071"/>
            <a:ext cx="5080838" cy="46301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270" y="2479727"/>
            <a:ext cx="3140588" cy="314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9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39" y="5064084"/>
            <a:ext cx="2993121" cy="1629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383" y="2996730"/>
            <a:ext cx="2314356" cy="1844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35" y="4638474"/>
            <a:ext cx="2414870" cy="851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63" y="229455"/>
            <a:ext cx="2013142" cy="20131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906" y="229455"/>
            <a:ext cx="1311174" cy="16125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419" y="1413780"/>
            <a:ext cx="1577244" cy="14930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81667" y="1030900"/>
            <a:ext cx="2733825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User Manuals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7649870" y="4505328"/>
            <a:ext cx="3750129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Cryptic Commands</a:t>
            </a:r>
            <a:endParaRPr lang="en-US" sz="3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722" y="9986"/>
            <a:ext cx="2763713" cy="27637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82" y="3459195"/>
            <a:ext cx="2763713" cy="27637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826055"/>
            <a:ext cx="5071139" cy="44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0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547" y="2365250"/>
            <a:ext cx="1905000" cy="381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639918" y="1995918"/>
            <a:ext cx="229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Task Catalyst Expert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826055"/>
            <a:ext cx="5071139" cy="44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4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79" b="-1"/>
          <a:stretch/>
        </p:blipFill>
        <p:spPr>
          <a:xfrm>
            <a:off x="3541210" y="1555662"/>
            <a:ext cx="4741849" cy="8133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92"/>
          <a:stretch/>
        </p:blipFill>
        <p:spPr>
          <a:xfrm>
            <a:off x="3534111" y="2592860"/>
            <a:ext cx="4756047" cy="709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30"/>
          <a:stretch/>
        </p:blipFill>
        <p:spPr>
          <a:xfrm>
            <a:off x="3541210" y="5636355"/>
            <a:ext cx="4741849" cy="8051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83"/>
          <a:stretch/>
        </p:blipFill>
        <p:spPr>
          <a:xfrm>
            <a:off x="3541210" y="3552257"/>
            <a:ext cx="4741849" cy="8890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38"/>
          <a:stretch/>
        </p:blipFill>
        <p:spPr>
          <a:xfrm>
            <a:off x="3534111" y="4691563"/>
            <a:ext cx="4756047" cy="694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8290158" y="2762766"/>
            <a:ext cx="259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Partial Command Hints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39366" y="3812117"/>
            <a:ext cx="19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Command Guide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90158" y="4854166"/>
            <a:ext cx="3130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Instant Command Feedback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52415" y="5854288"/>
            <a:ext cx="198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Live Task Preview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32826" y="1783298"/>
            <a:ext cx="194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Friendly Prompts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4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869139"/>
            <a:ext cx="4810125" cy="4371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744" y="1740067"/>
            <a:ext cx="5080838" cy="4630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63110" y="1499807"/>
            <a:ext cx="369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Comprehensive Quick Start Menu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875059" y="6067313"/>
            <a:ext cx="634701" cy="387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356813" y="4121816"/>
            <a:ext cx="3518246" cy="20745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11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239" y="2191277"/>
            <a:ext cx="5248527" cy="44247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583" y="1963388"/>
            <a:ext cx="3059363" cy="26033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321" y="1486601"/>
            <a:ext cx="2142362" cy="6206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7" b="20972"/>
          <a:stretch/>
        </p:blipFill>
        <p:spPr>
          <a:xfrm>
            <a:off x="6626766" y="5255434"/>
            <a:ext cx="4186996" cy="12263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638" y="2107262"/>
            <a:ext cx="2366868" cy="2315643"/>
          </a:xfrm>
          <a:prstGeom prst="rect">
            <a:avLst/>
          </a:prstGeom>
        </p:spPr>
      </p:pic>
      <p:cxnSp>
        <p:nvCxnSpPr>
          <p:cNvPr id="12" name="Curved Connector 11"/>
          <p:cNvCxnSpPr>
            <a:stCxn id="6" idx="2"/>
            <a:endCxn id="10" idx="0"/>
          </p:cNvCxnSpPr>
          <p:nvPr/>
        </p:nvCxnSpPr>
        <p:spPr>
          <a:xfrm rot="5400000">
            <a:off x="8375938" y="4911107"/>
            <a:ext cx="688654" cy="1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05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744554"/>
            <a:ext cx="5078730" cy="4628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7" b="20972"/>
          <a:stretch/>
        </p:blipFill>
        <p:spPr>
          <a:xfrm>
            <a:off x="6626766" y="5255434"/>
            <a:ext cx="4186996" cy="12263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15150" y="3689321"/>
            <a:ext cx="481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 your tasks using only the keyboard!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3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26" y="2471441"/>
            <a:ext cx="3466667" cy="14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7" b="20972"/>
          <a:stretch/>
        </p:blipFill>
        <p:spPr>
          <a:xfrm>
            <a:off x="6626766" y="5255434"/>
            <a:ext cx="4186996" cy="12263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47676" y="1727160"/>
            <a:ext cx="294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 Tray Hide/Restore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42257" y="4421628"/>
            <a:ext cx="435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full range of hotkeys at your disposal!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744553"/>
            <a:ext cx="4735121" cy="462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8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61912"/>
            <a:ext cx="9980682" cy="1096962"/>
          </a:xfrm>
        </p:spPr>
        <p:txBody>
          <a:bodyPr/>
          <a:lstStyle/>
          <a:p>
            <a:r>
              <a:rPr lang="en-US" dirty="0" smtClean="0"/>
              <a:t>Meet John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586439" y="2626431"/>
          <a:ext cx="4511677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164"/>
                <a:gridCol w="295751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Profile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Name: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John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Occupation: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Software Engineer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Hobbies:</a:t>
                      </a:r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Doing</a:t>
                      </a:r>
                      <a:r>
                        <a:rPr lang="en-US" baseline="0" dirty="0" smtClean="0"/>
                        <a:t> programming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Nickname: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Keyboard warrior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FREE! Keyboard Typing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25" end="12570.571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0051" y="-455369"/>
            <a:ext cx="315884" cy="3158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039" y="1865714"/>
            <a:ext cx="190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7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04 -0.00509 L -0.1362 0.00162 " pathEditMode="relative" ptsTypes="AA">
                                      <p:cBhvr>
                                        <p:cTn id="6" dur="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59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876" y="1861298"/>
            <a:ext cx="5078730" cy="4505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243" y="1856848"/>
            <a:ext cx="2471314" cy="24713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92" y="3693690"/>
            <a:ext cx="2572447" cy="26729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97" b="35679"/>
          <a:stretch/>
        </p:blipFill>
        <p:spPr>
          <a:xfrm>
            <a:off x="546094" y="2271095"/>
            <a:ext cx="2754145" cy="8214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606" y="4328162"/>
            <a:ext cx="2929173" cy="24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2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 smtClean="0"/>
              <a:t>Simple yet Powerful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43" y="1403496"/>
            <a:ext cx="2550695" cy="18977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362" y="1549154"/>
            <a:ext cx="2553480" cy="15388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4" y="3347707"/>
            <a:ext cx="2585453" cy="15415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22" y="3131603"/>
            <a:ext cx="1762760" cy="17576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89"/>
          <a:stretch/>
        </p:blipFill>
        <p:spPr>
          <a:xfrm rot="5400000">
            <a:off x="852055" y="4930991"/>
            <a:ext cx="1835270" cy="18448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387" y="4932835"/>
            <a:ext cx="2464076" cy="16425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635" y="1793638"/>
            <a:ext cx="5078730" cy="462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6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635" y="1796289"/>
            <a:ext cx="5078730" cy="46281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16" y="1601719"/>
            <a:ext cx="1932988" cy="18411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68" y="2968845"/>
            <a:ext cx="3139146" cy="17648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96" y="1493828"/>
            <a:ext cx="2087478" cy="13916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9" y="3442890"/>
            <a:ext cx="2274852" cy="151299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02" y="4817108"/>
            <a:ext cx="1933074" cy="15966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42" y="5084771"/>
            <a:ext cx="1437706" cy="140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8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69" y="1751611"/>
            <a:ext cx="5117460" cy="45396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60875" y="3323165"/>
            <a:ext cx="35338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 smtClean="0"/>
              <a:t>5PM Today</a:t>
            </a:r>
          </a:p>
          <a:p>
            <a:pPr algn="r"/>
            <a:r>
              <a:rPr lang="en-US" sz="3600" dirty="0" smtClean="0"/>
              <a:t>7PM Today</a:t>
            </a:r>
          </a:p>
          <a:p>
            <a:pPr algn="r"/>
            <a:r>
              <a:rPr lang="en-US" sz="3600" dirty="0" smtClean="0"/>
              <a:t>12PM Tomorrow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0494728" y="3269304"/>
            <a:ext cx="8867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/>
              <a:t>?</a:t>
            </a:r>
            <a:endParaRPr lang="en-US" sz="11500" dirty="0"/>
          </a:p>
        </p:txBody>
      </p:sp>
      <p:sp>
        <p:nvSpPr>
          <p:cNvPr id="6" name="TextBox 5"/>
          <p:cNvSpPr txBox="1"/>
          <p:nvPr/>
        </p:nvSpPr>
        <p:spPr>
          <a:xfrm>
            <a:off x="6960875" y="2899972"/>
            <a:ext cx="269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Meet my project client…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0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93" y="1731931"/>
            <a:ext cx="5117460" cy="4663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9439" y="3423183"/>
            <a:ext cx="17267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 smtClean="0"/>
              <a:t>10AM</a:t>
            </a:r>
          </a:p>
          <a:p>
            <a:pPr algn="r"/>
            <a:r>
              <a:rPr lang="en-US" sz="3600" dirty="0" smtClean="0"/>
              <a:t>1:30PM</a:t>
            </a:r>
          </a:p>
          <a:p>
            <a:pPr algn="r"/>
            <a:r>
              <a:rPr lang="en-US" sz="3600" dirty="0" smtClean="0"/>
              <a:t>4:30PM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044629" y="2932246"/>
            <a:ext cx="220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Clients arriving at…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8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7499" y="2319069"/>
            <a:ext cx="4816642" cy="36124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377" y="1976572"/>
            <a:ext cx="1188253" cy="8872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64">
            <a:off x="7363030" y="3065306"/>
            <a:ext cx="2019654" cy="15080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8667">
            <a:off x="4913932" y="3478340"/>
            <a:ext cx="2019654" cy="15080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1929">
            <a:off x="8180126" y="5070195"/>
            <a:ext cx="2019654" cy="15080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1929">
            <a:off x="10090825" y="3909156"/>
            <a:ext cx="1268848" cy="947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64">
            <a:off x="5729572" y="5404033"/>
            <a:ext cx="1555802" cy="11616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8667">
            <a:off x="5769543" y="1548889"/>
            <a:ext cx="2019654" cy="15080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23759" y="5142049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Mistake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011004" y="3255905"/>
            <a:ext cx="195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Another mistake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61092" y="1336840"/>
            <a:ext cx="191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 reassigned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956857" y="1641385"/>
            <a:ext cx="195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Another mistake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33278" y="2798849"/>
            <a:ext cx="190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Timing changed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781418" y="3556372"/>
            <a:ext cx="192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Details changed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61693" y="4809896"/>
            <a:ext cx="175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Date cancelled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8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9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1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3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5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6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8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0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2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4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6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8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500"/>
                            </p:stCondLst>
                            <p:childTnLst>
                              <p:par>
                                <p:cTn id="17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8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9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1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2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3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4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5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4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5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7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8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9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0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1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3000"/>
                            </p:stCondLst>
                            <p:childTnLst>
                              <p:par>
                                <p:cTn id="20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7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8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0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2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4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4" grpId="0"/>
      <p:bldP spid="16" grpId="0"/>
      <p:bldP spid="17" grpId="0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723" y="1777198"/>
            <a:ext cx="5078730" cy="46281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99709" y="2601966"/>
            <a:ext cx="299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Magical Stationeries...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0058" y="2973485"/>
            <a:ext cx="15264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 smtClean="0"/>
              <a:t>Edit</a:t>
            </a:r>
          </a:p>
          <a:p>
            <a:pPr algn="r"/>
            <a:r>
              <a:rPr lang="en-US" sz="3600" dirty="0" smtClean="0"/>
              <a:t>Delete</a:t>
            </a:r>
          </a:p>
          <a:p>
            <a:pPr algn="r"/>
            <a:r>
              <a:rPr lang="en-US" sz="3600" dirty="0" smtClean="0"/>
              <a:t>Undo</a:t>
            </a:r>
          </a:p>
          <a:p>
            <a:pPr algn="r"/>
            <a:r>
              <a:rPr lang="en-US" sz="3600" dirty="0" smtClean="0"/>
              <a:t>Redo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028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71" y="1762431"/>
            <a:ext cx="5117460" cy="45396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94898" y="2847332"/>
            <a:ext cx="285077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Direct</a:t>
            </a:r>
          </a:p>
          <a:p>
            <a:pPr algn="ctr"/>
            <a:r>
              <a:rPr lang="en-US" dirty="0" smtClean="0"/>
              <a:t>Your</a:t>
            </a:r>
          </a:p>
          <a:p>
            <a:pPr algn="ctr"/>
            <a:r>
              <a:rPr lang="en-US" sz="4000" dirty="0" smtClean="0"/>
              <a:t>attention</a:t>
            </a:r>
          </a:p>
          <a:p>
            <a:pPr algn="ctr"/>
            <a:r>
              <a:rPr lang="en-US" dirty="0" smtClean="0"/>
              <a:t>to the </a:t>
            </a:r>
            <a:r>
              <a:rPr lang="en-US" sz="3600" b="1" dirty="0" smtClean="0"/>
              <a:t>IMPORTANT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108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06" y="1760995"/>
            <a:ext cx="5078730" cy="46281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62638" y="1846518"/>
            <a:ext cx="226106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All</a:t>
            </a:r>
            <a:r>
              <a:rPr lang="en-US" b="1" dirty="0" smtClean="0"/>
              <a:t> - #all</a:t>
            </a:r>
          </a:p>
          <a:p>
            <a:pPr algn="r"/>
            <a:r>
              <a:rPr lang="en-US" dirty="0" smtClean="0"/>
              <a:t>Priority</a:t>
            </a:r>
            <a:r>
              <a:rPr lang="en-US" b="1" dirty="0" smtClean="0"/>
              <a:t> - #</a:t>
            </a:r>
            <a:r>
              <a:rPr lang="en-US" b="1" dirty="0" err="1" smtClean="0"/>
              <a:t>pri</a:t>
            </a:r>
            <a:endParaRPr lang="en-US" dirty="0" smtClean="0"/>
          </a:p>
          <a:p>
            <a:pPr algn="r"/>
            <a:r>
              <a:rPr lang="en-US" dirty="0" smtClean="0"/>
              <a:t>Overdue</a:t>
            </a:r>
            <a:r>
              <a:rPr lang="en-US" b="1" dirty="0" smtClean="0"/>
              <a:t> - #</a:t>
            </a:r>
            <a:r>
              <a:rPr lang="en-US" b="1" dirty="0" err="1" smtClean="0"/>
              <a:t>ovd</a:t>
            </a:r>
            <a:endParaRPr lang="en-US" dirty="0" smtClean="0"/>
          </a:p>
          <a:p>
            <a:pPr algn="r"/>
            <a:r>
              <a:rPr lang="en-US" dirty="0" smtClean="0"/>
              <a:t>Today</a:t>
            </a:r>
            <a:r>
              <a:rPr lang="en-US" b="1" dirty="0" smtClean="0"/>
              <a:t> - #</a:t>
            </a:r>
            <a:r>
              <a:rPr lang="en-US" b="1" dirty="0" err="1" smtClean="0"/>
              <a:t>tdy</a:t>
            </a:r>
            <a:endParaRPr lang="en-US" dirty="0" smtClean="0"/>
          </a:p>
          <a:p>
            <a:pPr algn="r"/>
            <a:r>
              <a:rPr lang="en-US" dirty="0" smtClean="0"/>
              <a:t>Tomorrow</a:t>
            </a:r>
            <a:r>
              <a:rPr lang="en-US" b="1" dirty="0" smtClean="0"/>
              <a:t> - #</a:t>
            </a:r>
            <a:r>
              <a:rPr lang="en-US" b="1" dirty="0" err="1" smtClean="0"/>
              <a:t>tmr</a:t>
            </a:r>
            <a:endParaRPr lang="en-US" dirty="0" smtClean="0"/>
          </a:p>
          <a:p>
            <a:pPr algn="r"/>
            <a:r>
              <a:rPr lang="en-US" dirty="0" smtClean="0"/>
              <a:t>Upcoming</a:t>
            </a:r>
            <a:r>
              <a:rPr lang="en-US" b="1" dirty="0" smtClean="0"/>
              <a:t> - #</a:t>
            </a:r>
            <a:r>
              <a:rPr lang="en-US" b="1" dirty="0" err="1" smtClean="0"/>
              <a:t>upc</a:t>
            </a:r>
            <a:endParaRPr lang="en-US" dirty="0" smtClean="0"/>
          </a:p>
          <a:p>
            <a:pPr algn="r"/>
            <a:r>
              <a:rPr lang="en-US" dirty="0" smtClean="0"/>
              <a:t>Someday</a:t>
            </a:r>
            <a:r>
              <a:rPr lang="en-US" b="1" dirty="0" smtClean="0"/>
              <a:t> - #</a:t>
            </a:r>
            <a:r>
              <a:rPr lang="en-US" b="1" dirty="0" err="1" smtClean="0"/>
              <a:t>smd</a:t>
            </a:r>
            <a:endParaRPr lang="en-US" dirty="0" smtClean="0"/>
          </a:p>
          <a:p>
            <a:pPr algn="r"/>
            <a:r>
              <a:rPr lang="en-US" dirty="0" smtClean="0"/>
              <a:t>Overlapping</a:t>
            </a:r>
            <a:r>
              <a:rPr lang="en-US" b="1" dirty="0" smtClean="0"/>
              <a:t> - #</a:t>
            </a:r>
            <a:r>
              <a:rPr lang="en-US" b="1" dirty="0" err="1" smtClean="0"/>
              <a:t>olp</a:t>
            </a:r>
            <a:endParaRPr lang="en-US" dirty="0" smtClean="0"/>
          </a:p>
          <a:p>
            <a:pPr algn="r"/>
            <a:r>
              <a:rPr lang="en-US" dirty="0" smtClean="0"/>
              <a:t>Done</a:t>
            </a:r>
            <a:r>
              <a:rPr lang="en-US" b="1" dirty="0" smtClean="0"/>
              <a:t> - #</a:t>
            </a:r>
            <a:r>
              <a:rPr lang="en-US" b="1" dirty="0" err="1" smtClean="0"/>
              <a:t>dne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035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82" y="1739195"/>
            <a:ext cx="5078730" cy="46281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77779" y="3222297"/>
            <a:ext cx="264638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Organize</a:t>
            </a:r>
            <a:r>
              <a:rPr lang="en-US" dirty="0" smtClean="0"/>
              <a:t> your tasks </a:t>
            </a:r>
          </a:p>
          <a:p>
            <a:pPr algn="ctr"/>
            <a:r>
              <a:rPr lang="en-US" sz="4000" dirty="0" smtClean="0"/>
              <a:t>your way!</a:t>
            </a:r>
          </a:p>
        </p:txBody>
      </p:sp>
    </p:spTree>
    <p:extLst>
      <p:ext uri="{BB962C8B-B14F-4D97-AF65-F5344CB8AC3E}">
        <p14:creationId xmlns:p14="http://schemas.microsoft.com/office/powerpoint/2010/main" val="12205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John’s Lifestyle</a:t>
            </a:r>
            <a:endParaRPr lang="en-US" dirty="0"/>
          </a:p>
        </p:txBody>
      </p:sp>
      <p:pic>
        <p:nvPicPr>
          <p:cNvPr id="2050" name="Picture 2" descr="http://mendel-parts.com/media/wysiwyg/Back-to-work-image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06933"/>
            <a:ext cx="3858486" cy="308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encrypted-tbn2.gstatic.com/images?q=tbn:ANd9GcTl1CEYO7K_NuzdGQ4yNvgo8BO6xY9ql7cn9P2BUNn8iGZJ36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805" y="2216257"/>
            <a:ext cx="2878436" cy="223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546478" y="4344912"/>
            <a:ext cx="22765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rgbClr val="514843"/>
                </a:solidFill>
                <a:effectLst>
                  <a:outerShdw blurRad="38100" dist="19050" dir="2700000" algn="tl" rotWithShape="0">
                    <a:srgbClr val="514843">
                      <a:alpha val="40000"/>
                    </a:srgbClr>
                  </a:outerShdw>
                </a:effectLst>
                <a:latin typeface="Plantagenet Cherokee"/>
              </a:rPr>
              <a:t>Family</a:t>
            </a:r>
            <a:endParaRPr lang="en-US" sz="5400" dirty="0">
              <a:ln w="0"/>
              <a:solidFill>
                <a:srgbClr val="514843"/>
              </a:solidFill>
              <a:effectLst>
                <a:outerShdw blurRad="38100" dist="19050" dir="2700000" algn="tl" rotWithShape="0">
                  <a:srgbClr val="514843">
                    <a:alpha val="40000"/>
                  </a:srgbClr>
                </a:outerShdw>
              </a:effectLst>
              <a:latin typeface="Plantagenet Cherokee"/>
            </a:endParaRPr>
          </a:p>
        </p:txBody>
      </p:sp>
      <p:pic>
        <p:nvPicPr>
          <p:cNvPr id="2056" name="Picture 8" descr="http://fc08.deviantart.net/fs71/f/2013/226/d/a/new__friend___gif__by_kokoriste1-d6i4zm5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094" y="2401024"/>
            <a:ext cx="2681160" cy="232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us.cdn2.123rf.com/168nwm/radub85/radub851309/radub85130900221/22384672-child-girl-doodle-sketc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914" y="2216257"/>
            <a:ext cx="1955507" cy="269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10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 smtClean="0"/>
              <a:t>Accessible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46" y="1461545"/>
            <a:ext cx="2469840" cy="1765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514" y="1568891"/>
            <a:ext cx="276225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514" y="3888049"/>
            <a:ext cx="1699910" cy="2768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1" y="3353598"/>
            <a:ext cx="2420505" cy="18153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3193" y="5295097"/>
            <a:ext cx="2247293" cy="13611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635" y="1900765"/>
            <a:ext cx="507873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6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 smtClean="0"/>
              <a:t>Accessible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1" y="2781122"/>
            <a:ext cx="3304674" cy="27446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555" y="3016678"/>
            <a:ext cx="3153276" cy="21004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635" y="1900765"/>
            <a:ext cx="5078730" cy="4505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4" y="2801524"/>
            <a:ext cx="2366868" cy="23156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759" y="2995604"/>
            <a:ext cx="2366868" cy="231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5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 smtClean="0"/>
              <a:t>Accessible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34" y="1806971"/>
            <a:ext cx="5641865" cy="411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325" y="2557780"/>
            <a:ext cx="6132556" cy="33639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21" y="3138466"/>
            <a:ext cx="1894351" cy="10564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766" y="3421200"/>
            <a:ext cx="1477948" cy="14518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63429" y="1648821"/>
            <a:ext cx="115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 work…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92420" y="1648821"/>
            <a:ext cx="12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 home…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53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34" y="1806971"/>
            <a:ext cx="5641865" cy="411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325" y="2557780"/>
            <a:ext cx="6132556" cy="33639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3429" y="1648821"/>
            <a:ext cx="115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 work…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292420" y="1648821"/>
            <a:ext cx="12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 home…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 smtClean="0"/>
              <a:t>Accessible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112" y="3066379"/>
            <a:ext cx="1364819" cy="12107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30" y="3421200"/>
            <a:ext cx="1364819" cy="121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 smtClean="0"/>
              <a:t>Accessible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"/>
          <a:stretch/>
        </p:blipFill>
        <p:spPr>
          <a:xfrm>
            <a:off x="2283336" y="4024279"/>
            <a:ext cx="298500" cy="136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76" y="2220895"/>
            <a:ext cx="3694753" cy="36947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92" y="3229941"/>
            <a:ext cx="2606630" cy="185070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851673" y="3511678"/>
            <a:ext cx="1161826" cy="11618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9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SOFTWARE DEMONSTRATION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John manage his time?</a:t>
            </a:r>
            <a:endParaRPr lang="en-US" dirty="0"/>
          </a:p>
        </p:txBody>
      </p:sp>
      <p:pic>
        <p:nvPicPr>
          <p:cNvPr id="3" name="Picture 2" descr="http://mendel-parts.com/media/wysiwyg/Back-to-work-image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2" y="2044423"/>
            <a:ext cx="5614988" cy="449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50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John manage his time?</a:t>
            </a:r>
            <a:endParaRPr lang="en-US" dirty="0"/>
          </a:p>
        </p:txBody>
      </p:sp>
      <p:pic>
        <p:nvPicPr>
          <p:cNvPr id="1026" name="Picture 2" descr="http://images.wisegeek.com/grey-lapt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891" y="1707135"/>
            <a:ext cx="7124700" cy="46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add-in-express.com/upload/iblock/1fc/41b25f8bd01eadbf63efc9d2f356c53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41" y="2012950"/>
            <a:ext cx="42672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canthoit.info/wp-content/uploads/sticky_notes_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591" y="201295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21416469">
            <a:off x="8955721" y="3225452"/>
            <a:ext cx="17571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Meet David </a:t>
            </a:r>
            <a:r>
              <a:rPr lang="en-US" sz="2800" dirty="0" err="1" smtClean="0"/>
              <a:t>Ing</a:t>
            </a:r>
            <a:r>
              <a:rPr lang="en-US" sz="2800" dirty="0" smtClean="0"/>
              <a:t> tomorrow </a:t>
            </a:r>
            <a:endParaRPr lang="en-US" sz="2800" dirty="0"/>
          </a:p>
        </p:txBody>
      </p:sp>
      <p:pic>
        <p:nvPicPr>
          <p:cNvPr id="10" name="Picture 10" descr="http://canthoit.info/wp-content/uploads/sticky_notes_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321" y="201295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 rot="21416469">
            <a:off x="5093451" y="3225452"/>
            <a:ext cx="17571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Meeting tomorrow 12pm</a:t>
            </a:r>
            <a:endParaRPr lang="en-US" sz="2800" dirty="0"/>
          </a:p>
        </p:txBody>
      </p:sp>
      <p:pic>
        <p:nvPicPr>
          <p:cNvPr id="12" name="Picture 10" descr="http://canthoit.info/wp-content/uploads/sticky_notes_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1" y="185102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 rot="21416469">
            <a:off x="1283451" y="3063527"/>
            <a:ext cx="17571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Complete Project Demo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089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25 -3.7037E-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25 1.48148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1" grpId="0"/>
      <p:bldP spid="11" grpId="1"/>
      <p:bldP spid="13" grpId="0"/>
      <p:bldP spid="1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John manage his time?</a:t>
            </a:r>
          </a:p>
        </p:txBody>
      </p:sp>
      <p:pic>
        <p:nvPicPr>
          <p:cNvPr id="4" name="Picture 2" descr="http://images.wisegeek.com/grey-lapt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891" y="1707135"/>
            <a:ext cx="7124700" cy="46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www.add-in-express.com/upload/iblock/1fc/41b25f8bd01eadbf63efc9d2f356c53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41" y="2012950"/>
            <a:ext cx="42672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blogoscoped.com/files/google-calendar-gadgets-appearing-lar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007" y="2012950"/>
            <a:ext cx="4724468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3dsbuzz.com/wp-content/uploads/2011/05/nowif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707135"/>
            <a:ext cx="4096509" cy="409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businesscomputingworld.co.uk/wp-content/uploads/2012/07/No-Phone-Signal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5"/>
          <a:stretch/>
        </p:blipFill>
        <p:spPr bwMode="auto">
          <a:xfrm>
            <a:off x="6629400" y="1517208"/>
            <a:ext cx="4889256" cy="485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534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25 1.48148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25 -3.7037E-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25 1.48148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Finally…</a:t>
            </a:r>
            <a:endParaRPr lang="en-US" dirty="0"/>
          </a:p>
        </p:txBody>
      </p:sp>
      <p:pic>
        <p:nvPicPr>
          <p:cNvPr id="5122" name="Picture 2" descr="http://www.jmco.com/media/Simp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583928"/>
            <a:ext cx="3916363" cy="293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d2r-collect.com/blog2/wp-content/uploads/2012/01/D2R-collect-easy-to-u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591" y="3727053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394946" y="2498566"/>
            <a:ext cx="442781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Accessible.</a:t>
            </a:r>
            <a:endParaRPr lang="en-US" sz="6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91" y="1583928"/>
            <a:ext cx="5080838" cy="463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0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64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741" y="2180493"/>
            <a:ext cx="190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8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</TotalTime>
  <Words>346</Words>
  <Application>Microsoft Office PowerPoint</Application>
  <PresentationFormat>Widescreen</PresentationFormat>
  <Paragraphs>133</Paragraphs>
  <Slides>35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Euphemia</vt:lpstr>
      <vt:lpstr>Plantagenet Cherokee</vt:lpstr>
      <vt:lpstr>Wingdings</vt:lpstr>
      <vt:lpstr>Academic Literature 16x9</vt:lpstr>
      <vt:lpstr>Task catalyst</vt:lpstr>
      <vt:lpstr>Meet John</vt:lpstr>
      <vt:lpstr>John’s Lifestyle</vt:lpstr>
      <vt:lpstr>How does John manage his time?</vt:lpstr>
      <vt:lpstr>How does John manage his time?</vt:lpstr>
      <vt:lpstr>How does John manage his time?</vt:lpstr>
      <vt:lpstr>Finally…</vt:lpstr>
      <vt:lpstr>SOFTWARE FEATURES</vt:lpstr>
      <vt:lpstr>Product Features</vt:lpstr>
      <vt:lpstr>Product Features</vt:lpstr>
      <vt:lpstr>Product Features</vt:lpstr>
      <vt:lpstr>Product Features</vt:lpstr>
      <vt:lpstr>User Friendly and Intuitive</vt:lpstr>
      <vt:lpstr>User Friendly and Intuitive</vt:lpstr>
      <vt:lpstr>User Friendly and Intuitive</vt:lpstr>
      <vt:lpstr>User Friendly and Intuitive</vt:lpstr>
      <vt:lpstr>User Friendly and Intuitive</vt:lpstr>
      <vt:lpstr>User Friendly and Intuitive</vt:lpstr>
      <vt:lpstr>User Friendly and Intuitive</vt:lpstr>
      <vt:lpstr>User Friendly and Intuitive</vt:lpstr>
      <vt:lpstr>Simple yet Powerful</vt:lpstr>
      <vt:lpstr>Simple yet Powerful</vt:lpstr>
      <vt:lpstr>Simple yet Powerful</vt:lpstr>
      <vt:lpstr>Simple yet Powerful</vt:lpstr>
      <vt:lpstr>Simple yet Powerful</vt:lpstr>
      <vt:lpstr>Simple yet Powerful</vt:lpstr>
      <vt:lpstr>Simple yet Powerful</vt:lpstr>
      <vt:lpstr>Simple yet Powerful</vt:lpstr>
      <vt:lpstr>Simple yet Powerful</vt:lpstr>
      <vt:lpstr>Accessible</vt:lpstr>
      <vt:lpstr>Accessible</vt:lpstr>
      <vt:lpstr>Accessible</vt:lpstr>
      <vt:lpstr>Accessible</vt:lpstr>
      <vt:lpstr>Accessible</vt:lpstr>
      <vt:lpstr>SOFTWARE DEMONSTRATION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zhenyu</dc:creator>
  <cp:lastModifiedBy>zhen yu</cp:lastModifiedBy>
  <cp:revision>36</cp:revision>
  <dcterms:created xsi:type="dcterms:W3CDTF">2014-04-17T22:28:38Z</dcterms:created>
  <dcterms:modified xsi:type="dcterms:W3CDTF">2014-11-04T20:23:06Z</dcterms:modified>
</cp:coreProperties>
</file>